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>
      <p:cViewPr>
        <p:scale>
          <a:sx n="68" d="100"/>
          <a:sy n="68" d="100"/>
        </p:scale>
        <p:origin x="-1242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тенд\1 сентября. 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721493" cy="480584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 descr="F:\стенд\P511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876"/>
            <a:ext cx="1571636" cy="27748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808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Школа была официально зарегистрирована в октябре 2003 года.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Учредителем школы является </a:t>
            </a:r>
            <a:r>
              <a:rPr lang="ru-RU" sz="2000" b="1" dirty="0" err="1" smtClean="0">
                <a:latin typeface="Century Gothic" pitchFamily="34" charset="0"/>
              </a:rPr>
              <a:t>Серафимо-Дивеевский</a:t>
            </a:r>
            <a:r>
              <a:rPr lang="ru-RU" sz="2000" b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Свято-Троицкий женский монастырь.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7" name="Picture 2" descr="D:\Мои документы\Маркина А.В\альманах\фото\IMG_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96" y="3357562"/>
            <a:ext cx="1881188" cy="25955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5929330"/>
            <a:ext cx="21531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40000"/>
                <a:lumOff val="60000"/>
              </a:schemeClr>
            </a:extrusionClr>
          </a:sp3d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Попечитель школы </a:t>
            </a:r>
          </a:p>
          <a:p>
            <a:r>
              <a:rPr lang="ru-RU" sz="1600" dirty="0" err="1" smtClean="0">
                <a:latin typeface="Century Gothic" pitchFamily="34" charset="0"/>
              </a:rPr>
              <a:t>Игумения</a:t>
            </a:r>
            <a:r>
              <a:rPr lang="ru-RU" sz="1600" dirty="0" smtClean="0">
                <a:latin typeface="Century Gothic" pitchFamily="34" charset="0"/>
              </a:rPr>
              <a:t> Сергия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6215082"/>
            <a:ext cx="276870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Духовник школы о. Игорь</a:t>
            </a:r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4429156" cy="107157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Учащиеся школы активно помогают сестрам монастыря.  </a:t>
            </a:r>
            <a:br>
              <a:rPr lang="ru-RU" b="1" dirty="0" smtClean="0">
                <a:latin typeface="Century Gothic" pitchFamily="34" charset="0"/>
              </a:rPr>
            </a:br>
            <a:endParaRPr lang="ru-RU" b="1" dirty="0">
              <a:latin typeface="Century Gothic" pitchFamily="34" charset="0"/>
            </a:endParaRPr>
          </a:p>
        </p:txBody>
      </p:sp>
      <p:pic>
        <p:nvPicPr>
          <p:cNvPr id="4098" name="Picture 2" descr="F:\стенд\P323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687889" cy="351570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099" name="Picture 3" descr="F:\стенд\100_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883034" cy="351621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5715016"/>
            <a:ext cx="4414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Шлифовка раки для мощей </a:t>
            </a:r>
          </a:p>
          <a:p>
            <a:pPr algn="ctr"/>
            <a:r>
              <a:rPr lang="ru-RU" dirty="0" err="1" smtClean="0">
                <a:latin typeface="Century Gothic" pitchFamily="34" charset="0"/>
              </a:rPr>
              <a:t>преподобноисповедницы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Матроны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4929198"/>
            <a:ext cx="39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Расписывание куличей к Пасхе.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Маркина А.В\альманах\фото\101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071934" y="3143248"/>
            <a:ext cx="4235260" cy="291771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122" name="Picture 2" descr="F:\стенд\o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7" y="1643049"/>
            <a:ext cx="2281217" cy="304257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4786322"/>
            <a:ext cx="276069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Кузьмина Н.Л. –</a:t>
            </a:r>
          </a:p>
          <a:p>
            <a:pPr algn="ctr"/>
            <a:r>
              <a:rPr lang="ru-RU" sz="2000" dirty="0" smtClean="0">
                <a:latin typeface="Century Gothic" pitchFamily="34" charset="0"/>
              </a:rPr>
              <a:t> руководитель </a:t>
            </a:r>
          </a:p>
          <a:p>
            <a:pPr algn="ctr"/>
            <a:r>
              <a:rPr lang="ru-RU" sz="2000" dirty="0" smtClean="0">
                <a:latin typeface="Century Gothic" pitchFamily="34" charset="0"/>
              </a:rPr>
              <a:t>проекта </a:t>
            </a:r>
          </a:p>
          <a:p>
            <a:pPr algn="ctr"/>
            <a:r>
              <a:rPr lang="ru-RU" sz="2000" dirty="0" smtClean="0">
                <a:latin typeface="Century Gothic" pitchFamily="34" charset="0"/>
              </a:rPr>
              <a:t>«Семья и здоровье»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428604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В 2008г  наша школа участвовала в  региональном конкурсе «Семейный очаг». Кузьмина Н.Л. разработала проект «Семья и здоровье», который явился победителем конкурса. В рамках этого проекта была составлена программа </a:t>
            </a:r>
            <a:r>
              <a:rPr lang="ru-RU" b="1" dirty="0" smtClean="0">
                <a:latin typeface="Century Gothic" pitchFamily="34" charset="0"/>
              </a:rPr>
              <a:t>здорового </a:t>
            </a:r>
            <a:r>
              <a:rPr lang="ru-RU" b="1" dirty="0" smtClean="0">
                <a:latin typeface="Century Gothic" pitchFamily="34" charset="0"/>
              </a:rPr>
              <a:t>образа жизни.  Проведены различные мероприятия.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стенд\5кл 3 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5051536" cy="334010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3684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Учащиеся школы принимают участие </a:t>
            </a:r>
            <a:r>
              <a:rPr lang="ru-RU" sz="2000" b="1" dirty="0" smtClean="0">
                <a:latin typeface="Century Gothic" pitchFamily="34" charset="0"/>
              </a:rPr>
              <a:t/>
            </a:r>
            <a:br>
              <a:rPr lang="ru-RU" sz="2000" b="1" dirty="0" smtClean="0">
                <a:latin typeface="Century Gothic" pitchFamily="34" charset="0"/>
              </a:rPr>
            </a:br>
            <a:r>
              <a:rPr lang="ru-RU" sz="2000" b="1" dirty="0" smtClean="0"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районных конкурсах.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6146" name="Picture 2" descr="F:\стенд\PICT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657661" cy="22589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148" name="Picture 4" descr="F:\стенд\P131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785794"/>
            <a:ext cx="2130416" cy="21304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149" name="Picture 5" descr="F:\стенд\PC040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2420" y="1500174"/>
            <a:ext cx="2506902" cy="17716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57884" y="2974959"/>
            <a:ext cx="2786082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Сладкий приз команды «Поющая семейка» 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>за </a:t>
            </a:r>
            <a:r>
              <a:rPr lang="en-US" sz="1400" dirty="0" smtClean="0">
                <a:latin typeface="Century Gothic" pitchFamily="34" charset="0"/>
              </a:rPr>
              <a:t>II</a:t>
            </a:r>
            <a:r>
              <a:rPr lang="ru-RU" sz="1400" dirty="0" smtClean="0">
                <a:latin typeface="Century Gothic" pitchFamily="34" charset="0"/>
              </a:rPr>
              <a:t> место в районном </a:t>
            </a:r>
            <a:r>
              <a:rPr lang="ru-RU" sz="1400" dirty="0" err="1" smtClean="0">
                <a:latin typeface="Century Gothic" pitchFamily="34" charset="0"/>
              </a:rPr>
              <a:t>КВНе</a:t>
            </a:r>
            <a:r>
              <a:rPr lang="ru-RU" sz="1400" dirty="0" smtClean="0">
                <a:latin typeface="Century Gothic" pitchFamily="34" charset="0"/>
              </a:rPr>
              <a:t>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57158" y="5786454"/>
            <a:ext cx="4500594" cy="612648"/>
          </a:xfrm>
          <a:prstGeom prst="wedgeRoundRectCallout">
            <a:avLst>
              <a:gd name="adj1" fmla="val 61409"/>
              <a:gd name="adj2" fmla="val 9243"/>
              <a:gd name="adj3" fmla="val 1666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II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место в районном конкурсе  «Люби и знай родной край»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14"/>
            <a:ext cx="6480048" cy="752468"/>
          </a:xfrm>
        </p:spPr>
        <p:txBody>
          <a:bodyPr/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В школе организуются паломнические поездки по святым местам.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4" name="Picture 2" descr="F:\P422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8" y="928670"/>
            <a:ext cx="3973560" cy="297999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F:\22.04.09 Курск, Курско-Коренная Рождества Богородичная пустынь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809"/>
            <a:ext cx="3143272" cy="235731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F:\22.04.09 Курск, Курско-Коренная Рождества Богородичная пустынь (4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858699" cy="289385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F:\22.04.09 Курск, Курско-Коренная Рождества Богородичная пустынь (6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00372"/>
            <a:ext cx="2928958" cy="21965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9" name="Picture 5" descr="C:\Documents and Settings\Школа\Рабочий стол\P42304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714752"/>
            <a:ext cx="2563808" cy="29140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86248" y="1627519"/>
            <a:ext cx="1489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Курско-</a:t>
            </a:r>
          </a:p>
          <a:p>
            <a:pPr algn="ctr"/>
            <a:r>
              <a:rPr lang="ru-RU" sz="2000" dirty="0" smtClean="0">
                <a:latin typeface="Century Gothic" pitchFamily="34" charset="0"/>
              </a:rPr>
              <a:t>коренная </a:t>
            </a:r>
          </a:p>
          <a:p>
            <a:pPr algn="ctr"/>
            <a:r>
              <a:rPr lang="ru-RU" sz="2000" dirty="0" smtClean="0">
                <a:latin typeface="Century Gothic" pitchFamily="34" charset="0"/>
              </a:rPr>
              <a:t>пустынь.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0362" y="5648942"/>
            <a:ext cx="2299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Century Gothic" pitchFamily="34" charset="0"/>
              </a:rPr>
              <a:t>Памятник</a:t>
            </a:r>
          </a:p>
          <a:p>
            <a:pPr algn="r"/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Иосафу</a:t>
            </a:r>
            <a:r>
              <a:rPr lang="ru-RU" sz="2000" dirty="0" smtClean="0">
                <a:latin typeface="Century Gothic" pitchFamily="34" charset="0"/>
              </a:rPr>
              <a:t> </a:t>
            </a:r>
          </a:p>
          <a:p>
            <a:pPr algn="r"/>
            <a:r>
              <a:rPr lang="ru-RU" sz="2000" dirty="0" smtClean="0">
                <a:latin typeface="Century Gothic" pitchFamily="34" charset="0"/>
              </a:rPr>
              <a:t>Белгородскому.</a:t>
            </a:r>
            <a:endParaRPr lang="ru-RU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Century Gothic" pitchFamily="34" charset="0"/>
              </a:rPr>
              <a:t>Стали традиционными зарница «Родители и я – дружная семья», туристические однодневные и многодневные походы, бессменным и неутомимым организатором которых является учитель физкультуры и краеведения </a:t>
            </a:r>
            <a:r>
              <a:rPr lang="ru-RU" sz="2200" b="1" dirty="0" err="1" smtClean="0">
                <a:solidFill>
                  <a:prstClr val="black"/>
                </a:solidFill>
                <a:latin typeface="Century Gothic" pitchFamily="34" charset="0"/>
              </a:rPr>
              <a:t>Парубец</a:t>
            </a:r>
            <a:r>
              <a:rPr lang="ru-RU" sz="2200" b="1" dirty="0" smtClean="0">
                <a:solidFill>
                  <a:prstClr val="black"/>
                </a:solidFill>
                <a:latin typeface="Century Gothic" pitchFamily="34" charset="0"/>
              </a:rPr>
              <a:t> Анатолий Степанович. </a:t>
            </a:r>
            <a:r>
              <a:rPr lang="ru-RU" sz="2000" b="1" dirty="0" smtClean="0">
                <a:solidFill>
                  <a:prstClr val="black"/>
                </a:solidFill>
                <a:latin typeface="Century Gothic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Century Gothic" pitchFamily="34" charset="0"/>
              </a:rPr>
            </a:b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7170" name="Picture 2" descr="F:\стенд\5кл 1 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764" y="2000240"/>
            <a:ext cx="2743104" cy="18287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171" name="Picture 3" descr="F:\стенд\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0803" y="2285992"/>
            <a:ext cx="4954601" cy="371761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172" name="Picture 4" descr="F:\стенд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373839" cy="220821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38" y="7141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В течении учебного года учащиеся помогают ветеранам Великой Отечественной войны по хозяйству, поздравляют с праздниками.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pic>
        <p:nvPicPr>
          <p:cNvPr id="6" name="Picture 1" descr="D:\Мои документы\Маркина А.В\альманах\фото\P309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85794"/>
            <a:ext cx="3429024" cy="2571768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E:\P522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6" y="928670"/>
            <a:ext cx="3116252" cy="233705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194" name="Picture 2" descr="F:\стенд\5кл 2 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13687"/>
            <a:ext cx="4687889" cy="351570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195" name="Picture 3" descr="F:\стенд\Копия PA2400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876668" cy="290750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38" y="357190"/>
            <a:ext cx="7467600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С большим удовольствием самые младшие ученицы посещают   пожарную часть. Дети ответственно подходят к подготовке поздравлений к Дню пожарных. </a:t>
            </a:r>
            <a:br>
              <a:rPr lang="ru-RU" sz="2000" b="1" dirty="0" smtClean="0">
                <a:latin typeface="Century Gothic" pitchFamily="34" charset="0"/>
              </a:rPr>
            </a:br>
            <a:r>
              <a:rPr lang="ru-RU" sz="2000" b="1" dirty="0" smtClean="0">
                <a:latin typeface="Century Gothic" pitchFamily="34" charset="0"/>
              </a:rPr>
              <a:t>Каждый год наши учащиеся посещают детские сады, Дом милосердия, поздравляют с Пасхой.</a:t>
            </a:r>
            <a:r>
              <a:rPr lang="ru-RU" sz="2000" dirty="0" smtClean="0">
                <a:latin typeface="Century Gothic" pitchFamily="34" charset="0"/>
              </a:rPr>
              <a:t/>
            </a:r>
            <a:br>
              <a:rPr lang="ru-RU" sz="2000" dirty="0" smtClean="0">
                <a:latin typeface="Century Gothic" pitchFamily="34" charset="0"/>
              </a:rPr>
            </a:br>
            <a:endParaRPr lang="ru-RU" sz="2000" dirty="0">
              <a:latin typeface="Century Gothic" pitchFamily="34" charset="0"/>
            </a:endParaRPr>
          </a:p>
        </p:txBody>
      </p:sp>
      <p:pic>
        <p:nvPicPr>
          <p:cNvPr id="9218" name="Picture 2" descr="F:\стенд\P506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38441" y="2428868"/>
            <a:ext cx="4191277" cy="314327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219" name="Picture 3" descr="F:\стенд\P507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02" y="2214554"/>
            <a:ext cx="4488550" cy="41243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P425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14356"/>
            <a:ext cx="3424963" cy="256857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972452" cy="100013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Особое внимание в школе уделяется патриотическому воспитанию. Проводятся мероприятия и организуются поездки. 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0" name="Picture 2" descr="F:\стенд\IMG_5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94320"/>
            <a:ext cx="3286148" cy="21493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614025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Мероприятие 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«У войны – не женское лицо»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27" name="Picture 3" descr="F:\22.04.09 Курск, возле музея Курской битвы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70"/>
            <a:ext cx="3116253" cy="23370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9" name="Picture 5" descr="C:\Documents and Settings\Школа\Рабочий стол\P4250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857496"/>
            <a:ext cx="3271840" cy="374497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3357562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Курск. Музей Курской битвы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1357298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Москва. </a:t>
            </a:r>
          </a:p>
          <a:p>
            <a:pPr algn="ctr"/>
            <a:r>
              <a:rPr lang="ru-RU" dirty="0" err="1" smtClean="0">
                <a:latin typeface="Century Gothic" pitchFamily="34" charset="0"/>
              </a:rPr>
              <a:t>Военно</a:t>
            </a:r>
            <a:r>
              <a:rPr lang="ru-RU" dirty="0" smtClean="0">
                <a:latin typeface="Century Gothic" pitchFamily="34" charset="0"/>
              </a:rPr>
              <a:t>-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музыкальное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 училище.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6483" y="5443381"/>
            <a:ext cx="1830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Century Gothic" pitchFamily="34" charset="0"/>
              </a:rPr>
              <a:t>Москва. </a:t>
            </a:r>
          </a:p>
          <a:p>
            <a:pPr algn="r"/>
            <a:r>
              <a:rPr lang="ru-RU" dirty="0" smtClean="0">
                <a:latin typeface="Century Gothic" pitchFamily="34" charset="0"/>
              </a:rPr>
              <a:t>Памятник </a:t>
            </a:r>
          </a:p>
          <a:p>
            <a:pPr algn="r"/>
            <a:r>
              <a:rPr lang="ru-RU" dirty="0" smtClean="0">
                <a:latin typeface="Century Gothic" pitchFamily="34" charset="0"/>
              </a:rPr>
              <a:t>подводникам </a:t>
            </a:r>
          </a:p>
          <a:p>
            <a:pPr algn="r"/>
            <a:r>
              <a:rPr lang="ru-RU" dirty="0" smtClean="0">
                <a:latin typeface="Century Gothic" pitchFamily="34" charset="0"/>
              </a:rPr>
              <a:t>АПРК «Курск».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40B8DE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289</TotalTime>
  <Words>258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Презентация PowerPoint</vt:lpstr>
      <vt:lpstr>Презентация PowerPoint</vt:lpstr>
      <vt:lpstr>Презентация PowerPoint</vt:lpstr>
      <vt:lpstr>Учащиеся школы принимают участие  в районных конкурсах.</vt:lpstr>
      <vt:lpstr>Презентация PowerPoint</vt:lpstr>
      <vt:lpstr>Стали традиционными зарница «Родители и я – дружная семья», туристические однодневные и многодневные походы, бессменным и неутомимым организатором которых является учитель физкультуры и краеведения Парубец Анатолий Степанович.  </vt:lpstr>
      <vt:lpstr>В течении учебного года учащиеся помогают ветеранам Великой Отечественной войны по хозяйству, поздравляют с праздниками. </vt:lpstr>
      <vt:lpstr>С большим удовольствием самые младшие ученицы посещают   пожарную часть. Дети ответственно подходят к подготовке поздравлений к Дню пожарных.  Каждый год наши учащиеся посещают детские сады, Дом милосердия, поздравляют с Пасхой. </vt:lpstr>
      <vt:lpstr>Особое внимание в школе уделяется патриотическому воспитанию. Проводятся мероприятия и организуются поездки.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Дивеево2</cp:lastModifiedBy>
  <cp:revision>34</cp:revision>
  <dcterms:modified xsi:type="dcterms:W3CDTF">2013-04-10T07:00:14Z</dcterms:modified>
</cp:coreProperties>
</file>