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7" r:id="rId2"/>
    <p:sldId id="258" r:id="rId3"/>
    <p:sldId id="267" r:id="rId4"/>
    <p:sldId id="268" r:id="rId5"/>
    <p:sldId id="270" r:id="rId6"/>
    <p:sldId id="263" r:id="rId7"/>
    <p:sldId id="266" r:id="rId8"/>
    <p:sldId id="256" r:id="rId9"/>
    <p:sldId id="262" r:id="rId10"/>
    <p:sldId id="272" r:id="rId11"/>
    <p:sldId id="264" r:id="rId12"/>
    <p:sldId id="25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75D"/>
    <a:srgbClr val="0E223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56" autoAdjust="0"/>
    <p:restoredTop sz="94660"/>
  </p:normalViewPr>
  <p:slideViewPr>
    <p:cSldViewPr>
      <p:cViewPr varScale="1">
        <p:scale>
          <a:sx n="104" d="100"/>
          <a:sy n="104" d="100"/>
        </p:scale>
        <p:origin x="-168" y="-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microsoft.com/office/2007/relationships/media" Target="../media/media1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166"/>
            <a:ext cx="8206680" cy="1971650"/>
          </a:xfrm>
        </p:spPr>
        <p:txBody>
          <a:bodyPr>
            <a:noAutofit/>
          </a:bodyPr>
          <a:lstStyle/>
          <a:p>
            <a:pPr algn="l"/>
            <a:r>
              <a:rPr lang="ru-RU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ru-RU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ru-RU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Атомный подводный ракетный крейсер «КУРСК»</a:t>
            </a:r>
            <a:endParaRPr lang="ru-RU" sz="6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074" name="Picture 2" descr="C:\Users\Дивеево2\Desktop\Фото для курска\kursk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29" y="2132856"/>
            <a:ext cx="5187979" cy="4392488"/>
          </a:xfrm>
          <a:prstGeom prst="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0974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2708920"/>
            <a:ext cx="2160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 нижегородцев</a:t>
            </a:r>
            <a:endParaRPr lang="ru-RU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23528" y="76265"/>
            <a:ext cx="7848872" cy="649408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2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Нижегородской области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АПРК «Курск»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погибло 5 человек: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апитан-лейтенант </a:t>
            </a:r>
          </a:p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Любушкин Сергей Николаевич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тарший мичман </a:t>
            </a:r>
          </a:p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Горбунов Евгений Юрьевич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 startAt="3"/>
              <a:tabLst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тарший мичман </a:t>
            </a:r>
          </a:p>
          <a:p>
            <a:pPr marL="514350" marR="0" lvl="0" indent="-514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Свечкарев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Владимир  Владимирович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 startAt="4"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Мичман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514350" lvl="0" indent="-5143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Белов Михаил Александрович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 startAt="5"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Старшина 2-й статьи </a:t>
            </a:r>
          </a:p>
          <a:p>
            <a:pPr marL="514350" marR="0" lvl="0" indent="-514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Садовой Владимир Сергеевич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60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резк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Конкурс патриотической песни\фото курск\Курск_01.tif"/>
          <p:cNvPicPr>
            <a:picLocks noChangeAspect="1" noChangeArrowheads="1"/>
          </p:cNvPicPr>
          <p:nvPr/>
        </p:nvPicPr>
        <p:blipFill>
          <a:blip r:embed="rId3" cstate="print"/>
          <a:srcRect b="8533"/>
          <a:stretch>
            <a:fillRect/>
          </a:stretch>
        </p:blipFill>
        <p:spPr bwMode="auto">
          <a:xfrm>
            <a:off x="175132" y="476672"/>
            <a:ext cx="4108836" cy="59046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0" y="548680"/>
            <a:ext cx="3240360" cy="5262979"/>
          </a:xfrm>
          <a:prstGeom prst="rect">
            <a:avLst/>
          </a:prstGeom>
          <a:gradFill flip="none" rotWithShape="1">
            <a:gsLst>
              <a:gs pos="6000">
                <a:schemeClr val="accent1">
                  <a:lumMod val="40000"/>
                  <a:lumOff val="60000"/>
                  <a:alpha val="0"/>
                </a:schemeClr>
              </a:gs>
              <a:gs pos="43000">
                <a:schemeClr val="accent1">
                  <a:lumMod val="95000"/>
                  <a:lumOff val="5000"/>
                </a:schemeClr>
              </a:gs>
              <a:gs pos="78000">
                <a:schemeClr val="accent1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glow rad="127000">
              <a:schemeClr val="accent1">
                <a:alpha val="0"/>
              </a:schemeClr>
            </a:glow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Нигде нет и </a:t>
            </a:r>
          </a:p>
          <a:p>
            <a:pPr algn="ctr"/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не может быть</a:t>
            </a:r>
          </a:p>
          <a:p>
            <a:pPr algn="ctr"/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такого равенства и братства</a:t>
            </a:r>
          </a:p>
          <a:p>
            <a:pPr algn="ctr"/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перед лицом смерти, </a:t>
            </a:r>
          </a:p>
          <a:p>
            <a:pPr algn="ctr"/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как у экипажа подводной лодки,  </a:t>
            </a:r>
          </a:p>
          <a:p>
            <a:pPr algn="ctr"/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где  либо все погибают,</a:t>
            </a:r>
          </a:p>
          <a:p>
            <a:pPr algn="ctr"/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либо все побеждают</a:t>
            </a:r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… 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0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91680" y="188640"/>
            <a:ext cx="5472608" cy="1440160"/>
          </a:xfrm>
          <a:prstGeom prst="round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Дивеево2\Desktop\фото курск\парад 2000г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30"/>
          <a:stretch/>
        </p:blipFill>
        <p:spPr bwMode="auto">
          <a:xfrm>
            <a:off x="35496" y="1772816"/>
            <a:ext cx="8628283" cy="4032448"/>
          </a:xfrm>
          <a:prstGeom prst="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424936" cy="114300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День  Военно-морского флота</a:t>
            </a:r>
            <a:br>
              <a:rPr lang="ru-RU" sz="2400" dirty="0" smtClean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2400" dirty="0" smtClean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Июль 2000г.</a:t>
            </a:r>
            <a:br>
              <a:rPr lang="ru-RU" sz="2400" dirty="0" smtClean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2400" dirty="0" smtClean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Экипаж подводной лодки «Курск»</a:t>
            </a:r>
            <a:br>
              <a:rPr lang="ru-RU" sz="2400" dirty="0" smtClean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2400" dirty="0" smtClean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(до трагедии – 13 дней)</a:t>
            </a:r>
            <a:r>
              <a:rPr lang="ru-RU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46128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</a:extLst>
          </a:blip>
          <a:srcRect/>
          <a:stretch>
            <a:fillRect l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Фото для курска\Ляч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1338"/>
            <a:ext cx="5121346" cy="3277662"/>
          </a:xfrm>
          <a:prstGeom prst="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</p:pic>
      <p:pic>
        <p:nvPicPr>
          <p:cNvPr id="23555" name="Picture 3" descr="F:\Фото для курска\Шубин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r="1407" b="3217"/>
          <a:stretch>
            <a:fillRect/>
          </a:stretch>
        </p:blipFill>
        <p:spPr bwMode="auto">
          <a:xfrm>
            <a:off x="4069181" y="3217119"/>
            <a:ext cx="4217595" cy="2783649"/>
          </a:xfrm>
          <a:prstGeom prst="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429256" y="142852"/>
            <a:ext cx="2664296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7375D"/>
                </a:solidFill>
                <a:latin typeface="+mj-lt"/>
                <a:cs typeface="Times New Roman" pitchFamily="18" charset="0"/>
              </a:rPr>
              <a:t>Капитан 1 ранга </a:t>
            </a:r>
          </a:p>
          <a:p>
            <a:pPr algn="ctr"/>
            <a:r>
              <a:rPr lang="ru-RU" sz="2000" b="1" dirty="0" smtClean="0">
                <a:solidFill>
                  <a:srgbClr val="17375D"/>
                </a:solidFill>
                <a:latin typeface="+mj-lt"/>
                <a:cs typeface="Times New Roman" pitchFamily="18" charset="0"/>
              </a:rPr>
              <a:t>Г. </a:t>
            </a:r>
            <a:r>
              <a:rPr lang="ru-RU" sz="2000" b="1" dirty="0" err="1" smtClean="0">
                <a:solidFill>
                  <a:srgbClr val="17375D"/>
                </a:solidFill>
                <a:latin typeface="+mj-lt"/>
                <a:cs typeface="Times New Roman" pitchFamily="18" charset="0"/>
              </a:rPr>
              <a:t>Лячин</a:t>
            </a:r>
            <a:endParaRPr lang="ru-RU" sz="2000" b="1" dirty="0">
              <a:solidFill>
                <a:srgbClr val="17375D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3726" y="4985105"/>
            <a:ext cx="3638208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Капитан 1 ранга Г.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Лячин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Капитан 2 ранга А.Шубин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Капитан 3 ранга А.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Силогава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71600" y="248897"/>
            <a:ext cx="5832648" cy="630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6128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веево2\Desktop\фото курск\мес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04864"/>
            <a:ext cx="4378375" cy="4403123"/>
          </a:xfrm>
          <a:prstGeom prst="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14290"/>
            <a:ext cx="40719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Место гибели</a:t>
            </a:r>
            <a:r>
              <a:rPr lang="ru-RU" sz="3600" dirty="0" smtClean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600" dirty="0" smtClean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атомохода </a:t>
            </a:r>
          </a:p>
          <a:p>
            <a:pPr algn="ctr"/>
            <a:r>
              <a:rPr lang="ru-RU" sz="3600" dirty="0" smtClean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в Баренцевом море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4503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 для курска\Репников 1.jpg"/>
          <p:cNvPicPr>
            <a:picLocks noChangeAspect="1" noChangeArrowheads="1"/>
          </p:cNvPicPr>
          <p:nvPr/>
        </p:nvPicPr>
        <p:blipFill>
          <a:blip r:embed="rId3" cstate="print"/>
          <a:srcRect r="10204"/>
          <a:stretch>
            <a:fillRect/>
          </a:stretch>
        </p:blipFill>
        <p:spPr bwMode="auto">
          <a:xfrm>
            <a:off x="107504" y="116633"/>
            <a:ext cx="3168352" cy="4235908"/>
          </a:xfrm>
          <a:prstGeom prst="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</p:pic>
      <p:pic>
        <p:nvPicPr>
          <p:cNvPr id="1029" name="Picture 5" descr="F:\Фото для курска\экипаж возле АПЛ.tif"/>
          <p:cNvPicPr>
            <a:picLocks noChangeAspect="1" noChangeArrowheads="1"/>
          </p:cNvPicPr>
          <p:nvPr/>
        </p:nvPicPr>
        <p:blipFill>
          <a:blip r:embed="rId4" cstate="print"/>
          <a:srcRect b="823"/>
          <a:stretch>
            <a:fillRect/>
          </a:stretch>
        </p:blipFill>
        <p:spPr bwMode="auto">
          <a:xfrm>
            <a:off x="3491880" y="286710"/>
            <a:ext cx="4827449" cy="3070852"/>
          </a:xfrm>
          <a:prstGeom prst="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</p:pic>
      <p:pic>
        <p:nvPicPr>
          <p:cNvPr id="1027" name="Picture 3" descr="F:\Фото для курска\Сафонов.tif"/>
          <p:cNvPicPr>
            <a:picLocks noChangeAspect="1" noChangeArrowheads="1"/>
          </p:cNvPicPr>
          <p:nvPr/>
        </p:nvPicPr>
        <p:blipFill>
          <a:blip r:embed="rId5" cstate="print"/>
          <a:srcRect t="1870" r="856" b="939"/>
          <a:stretch>
            <a:fillRect/>
          </a:stretch>
        </p:blipFill>
        <p:spPr bwMode="auto">
          <a:xfrm>
            <a:off x="2483768" y="4000504"/>
            <a:ext cx="3945620" cy="2714644"/>
          </a:xfrm>
          <a:prstGeom prst="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1406" y="3643314"/>
            <a:ext cx="3214710" cy="7217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Капитан-лейтенант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Д.Репников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3888" y="6341258"/>
            <a:ext cx="396044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Капитан-лейтенант М.Сафонов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7686" y="3357562"/>
            <a:ext cx="396044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Возвращение с боевой службы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7000"/>
                    </a14:imgEffect>
                    <a14:imgEffect>
                      <a14:saturation sat="103000"/>
                    </a14:imgEffect>
                    <a14:imgEffect>
                      <a14:brightnessContrast bright="-21000" contrast="23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842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Фото для курска\Кокурин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2533"/>
          <a:stretch>
            <a:fillRect/>
          </a:stretch>
        </p:blipFill>
        <p:spPr bwMode="auto">
          <a:xfrm>
            <a:off x="3357554" y="1357298"/>
            <a:ext cx="3821554" cy="2673588"/>
          </a:xfrm>
          <a:prstGeom prst="rect">
            <a:avLst/>
          </a:prstGeom>
          <a:noFill/>
        </p:spPr>
      </p:pic>
      <p:pic>
        <p:nvPicPr>
          <p:cNvPr id="1028" name="Picture 4" descr="F:\Фото для курска\Логинов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7898" r="12738"/>
          <a:stretch/>
        </p:blipFill>
        <p:spPr bwMode="auto">
          <a:xfrm>
            <a:off x="500034" y="142852"/>
            <a:ext cx="3427982" cy="29523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73222" y="3929066"/>
            <a:ext cx="382734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Капитан-лейтенант С.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Кокурин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4546" y="142852"/>
            <a:ext cx="382734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Капитан-лейтенант С.Логинов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 descr="F:\Фото для курска\1Аряпов на курскеjp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00562" y="4000504"/>
            <a:ext cx="3486387" cy="25202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28728" y="6143644"/>
            <a:ext cx="382734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Капитан-лейтенант Р.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Аряпов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692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111</Words>
  <Application>Microsoft Office PowerPoint</Application>
  <PresentationFormat>Экран (4:3)</PresentationFormat>
  <Paragraphs>36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Атомный подводный ракетный крейсер «КУРСК»</vt:lpstr>
      <vt:lpstr> День  Военно-морского флота Июль 2000г. Экипаж подводной лодки «Курск» (до трагедии – 13 дней)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Атомный подводный ракетный крейсер «КУРСК»</dc:title>
  <dc:creator>Дивеево2</dc:creator>
  <cp:lastModifiedBy>Komp</cp:lastModifiedBy>
  <cp:revision>52</cp:revision>
  <dcterms:created xsi:type="dcterms:W3CDTF">2013-11-28T15:56:16Z</dcterms:created>
  <dcterms:modified xsi:type="dcterms:W3CDTF">2013-12-13T13:31:11Z</dcterms:modified>
</cp:coreProperties>
</file>