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76" r:id="rId5"/>
    <p:sldId id="258" r:id="rId6"/>
    <p:sldId id="273" r:id="rId7"/>
    <p:sldId id="268" r:id="rId8"/>
    <p:sldId id="270" r:id="rId9"/>
    <p:sldId id="275" r:id="rId10"/>
    <p:sldId id="266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CCA"/>
    <a:srgbClr val="DCB894"/>
    <a:srgbClr val="E3C7AB"/>
    <a:srgbClr val="FFC5C5"/>
    <a:srgbClr val="ABC7FF"/>
    <a:srgbClr val="FFFFFF"/>
    <a:srgbClr val="FFD7AF"/>
    <a:srgbClr val="CC9966"/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4953" y="620688"/>
            <a:ext cx="8280920" cy="5832648"/>
          </a:xfrm>
          <a:prstGeom prst="rect">
            <a:avLst/>
          </a:prstGeom>
          <a:solidFill>
            <a:srgbClr val="E3C7AB"/>
          </a:solidFill>
          <a:ln>
            <a:solidFill>
              <a:srgbClr val="DCB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9552" y="2983014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Горький – фронту!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0753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280920" cy="5832648"/>
          </a:xfrm>
          <a:prstGeom prst="rect">
            <a:avLst/>
          </a:prstGeom>
          <a:solidFill>
            <a:srgbClr val="EEDCCA"/>
          </a:solidFill>
          <a:ln>
            <a:solidFill>
              <a:srgbClr val="DCB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Пользователь\Desktop\НН\Горьковского автозав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12205"/>
            <a:ext cx="7560840" cy="54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280920" cy="5832648"/>
          </a:xfrm>
          <a:prstGeom prst="rect">
            <a:avLst/>
          </a:prstGeom>
          <a:solidFill>
            <a:srgbClr val="EEDCCA"/>
          </a:solidFill>
          <a:ln>
            <a:solidFill>
              <a:srgbClr val="DCB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Пользователь\Desktop\НН\Дети войны. Леша Елов. 1944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9" y="836712"/>
            <a:ext cx="758174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8772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войны. Алексей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1944г.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280920" cy="5832648"/>
          </a:xfrm>
          <a:prstGeom prst="rect">
            <a:avLst/>
          </a:prstGeom>
          <a:solidFill>
            <a:srgbClr val="EEDCCA"/>
          </a:solidFill>
          <a:ln>
            <a:solidFill>
              <a:srgbClr val="DCB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5996" y="651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3040" y="5805264"/>
            <a:ext cx="728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Проводы на фронт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Горький 1941г.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Пользователь\Desktop\НН\Отправка на фронт воинских частей горький 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1075"/>
            <a:ext cx="76200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280920" cy="5832648"/>
          </a:xfrm>
          <a:prstGeom prst="rect">
            <a:avLst/>
          </a:prstGeom>
          <a:solidFill>
            <a:srgbClr val="EEDCCA"/>
          </a:solidFill>
          <a:ln>
            <a:solidFill>
              <a:srgbClr val="DCB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5996" y="651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589806"/>
              </p:ext>
            </p:extLst>
          </p:nvPr>
        </p:nvGraphicFramePr>
        <p:xfrm>
          <a:off x="539550" y="836310"/>
          <a:ext cx="7992889" cy="5728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6"/>
                <a:gridCol w="3816423"/>
              </a:tblGrid>
              <a:tr h="2027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продукции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завода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  <a:tr h="8108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Танки Т-60 и Т-70, самоходно-артиллерийские установки СУ-76, броневики БА-64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Т-34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Горьковский автомобильный завод, Красное Сормово (№112), завод фрезерных станков,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Выксунский 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Кулебакский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металлургические заводы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  <a:tr h="4054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 среднего калибра, миномёты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Горьковский машиностроительный завод «Новое Сормово» (№ 92)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  <a:tr h="2027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Реактивные установки «Катюши»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завод фрезерных станков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  <a:tr h="4054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Моторы, походно-зарядные станции, катера для ВМФ, колеса,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Горьковский автомобильный завод 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  <a:tr h="4054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Артиллерийские снаряды и мины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машиностроительные и металлообрабатывающие заводы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  <a:tr h="4054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Бронепоезда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Козьма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Минин», «Илья Муромец», «Красная Звезда»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  <a:tr h="4054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Радиостанции для самолетов и кораблей, танков, самоходок и бронетехники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радиотелефонный завод им.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В.И.Ленина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завод им.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М.В.Фрунзе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  <a:tr h="4054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Электроаппаратура для судостроения, береговых установок и кораблей ВМФ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завод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им.Ульянова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  <a:tr h="4054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Самовоспламеняющаяся жидкость «КС», взрывчатые вещества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 заводы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г.Дзержинска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завод № 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  <a:tr h="2027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стали и проката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металлургические заводы Выксы 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Кулебак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  <a:tr h="2027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Гимнастерки /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Плащпалатки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  <a:tr h="2027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Валенки, кожаные сапоги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  <a:tr h="2027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Полушубки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  <a:tr h="4054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Лыжи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  <a:tr h="2027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Продовольствие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145" marR="471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7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280920" cy="5832648"/>
          </a:xfrm>
          <a:prstGeom prst="rect">
            <a:avLst/>
          </a:prstGeom>
          <a:solidFill>
            <a:srgbClr val="EEDCCA"/>
          </a:solidFill>
          <a:ln>
            <a:solidFill>
              <a:srgbClr val="DCB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5996" y="651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4281" y="5796358"/>
            <a:ext cx="775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 «Красное Сормово». Производство танков.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ользователь\Desktop\НН\завод красное сормо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1" y="857263"/>
            <a:ext cx="7752135" cy="48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280920" cy="5832648"/>
          </a:xfrm>
          <a:prstGeom prst="rect">
            <a:avLst/>
          </a:prstGeom>
          <a:solidFill>
            <a:srgbClr val="EEDCCA"/>
          </a:solidFill>
          <a:ln>
            <a:solidFill>
              <a:srgbClr val="DCB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1560" y="42930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Гвоздильно-проволочный завод «Красная застава»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105273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 войны эти здания выглядели так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9782" y="26462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Вокзал Сталинград-1</a:t>
            </a:r>
            <a:endParaRPr lang="ru-RU" dirty="0"/>
          </a:p>
        </p:txBody>
      </p:sp>
      <p:pic>
        <p:nvPicPr>
          <p:cNvPr id="7" name="Picture 2" descr="C:\Users\Пользователь\Desktop\НН\0_bcdfc_f79e6b83_orig.dt7ehptuf8080csk0gk0c80cw.ejcuplo1l0oo0sk8c40s8osc4.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4704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79712" y="594928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 «Горьковский пионер»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280920" cy="5832648"/>
          </a:xfrm>
          <a:prstGeom prst="rect">
            <a:avLst/>
          </a:prstGeom>
          <a:solidFill>
            <a:srgbClr val="EEDCCA"/>
          </a:solidFill>
          <a:ln>
            <a:solidFill>
              <a:srgbClr val="DCB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5996" y="651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522920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 «Красное Сормово»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Пользователь\Desktop\НН\краснео сормо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423777" cy="55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280920" cy="5832648"/>
          </a:xfrm>
          <a:prstGeom prst="rect">
            <a:avLst/>
          </a:prstGeom>
          <a:solidFill>
            <a:srgbClr val="EEDCCA"/>
          </a:solidFill>
          <a:ln>
            <a:solidFill>
              <a:srgbClr val="DCB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5996" y="651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5735572"/>
            <a:ext cx="648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 «Валерий Чкалов»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Пользователь\Desktop\НН\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82706"/>
            <a:ext cx="6480720" cy="4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280920" cy="5832648"/>
          </a:xfrm>
          <a:prstGeom prst="rect">
            <a:avLst/>
          </a:prstGeom>
          <a:solidFill>
            <a:srgbClr val="EEDCCA"/>
          </a:solidFill>
          <a:ln>
            <a:solidFill>
              <a:srgbClr val="DCB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5996" y="651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C:\Users\Пользователь\Desktop\НН\chkalov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17451"/>
            <a:ext cx="7776864" cy="522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280920" cy="5832648"/>
          </a:xfrm>
          <a:prstGeom prst="rect">
            <a:avLst/>
          </a:prstGeom>
          <a:solidFill>
            <a:srgbClr val="EEDCCA"/>
          </a:solidFill>
          <a:ln>
            <a:solidFill>
              <a:srgbClr val="DCB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5996" y="651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170" name="Picture 2" descr="C:\Users\Пользователь\Desktop\НН\Капитан А. Максименко возле самолета, построенного на средства, собранные пионерами г. Арзамаса окт 43 гомельсео напрвл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0" y="692696"/>
            <a:ext cx="6762328" cy="462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4575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А.Макименко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возле самолета, построенного на средства, собранные пионерами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г.Арзамаса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Октябрь 1943г. Гомельское направление.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234</Words>
  <Application>Microsoft Office PowerPoint</Application>
  <PresentationFormat>Экран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Дивеево2</dc:creator>
  <cp:lastModifiedBy>Komp</cp:lastModifiedBy>
  <cp:revision>36</cp:revision>
  <dcterms:created xsi:type="dcterms:W3CDTF">2015-01-21T10:04:46Z</dcterms:created>
  <dcterms:modified xsi:type="dcterms:W3CDTF">2017-05-05T06:43:29Z</dcterms:modified>
</cp:coreProperties>
</file>